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60" r:id="rId4"/>
    <p:sldId id="257" r:id="rId5"/>
    <p:sldId id="258" r:id="rId6"/>
    <p:sldId id="261" r:id="rId7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6911B-62F9-44BD-B64A-97356214E34D}" type="datetimeFigureOut">
              <a:rPr lang="nl-NL" smtClean="0"/>
              <a:t>10-9-2015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36C95-0839-4CB7-9962-444D0D7D5FA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6911B-62F9-44BD-B64A-97356214E34D}" type="datetimeFigureOut">
              <a:rPr lang="nl-NL" smtClean="0"/>
              <a:t>10-9-2015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36C95-0839-4CB7-9962-444D0D7D5FA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6911B-62F9-44BD-B64A-97356214E34D}" type="datetimeFigureOut">
              <a:rPr lang="nl-NL" smtClean="0"/>
              <a:t>10-9-2015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36C95-0839-4CB7-9962-444D0D7D5FAF}" type="slidenum">
              <a:rPr lang="nl-NL" smtClean="0"/>
              <a:t>‹nr.›</a:t>
            </a:fld>
            <a:endParaRPr lang="nl-NL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6911B-62F9-44BD-B64A-97356214E34D}" type="datetimeFigureOut">
              <a:rPr lang="nl-NL" smtClean="0"/>
              <a:t>10-9-2015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36C95-0839-4CB7-9962-444D0D7D5FAF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6911B-62F9-44BD-B64A-97356214E34D}" type="datetimeFigureOut">
              <a:rPr lang="nl-NL" smtClean="0"/>
              <a:t>10-9-2015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36C95-0839-4CB7-9962-444D0D7D5FA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6911B-62F9-44BD-B64A-97356214E34D}" type="datetimeFigureOut">
              <a:rPr lang="nl-NL" smtClean="0"/>
              <a:t>10-9-2015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36C95-0839-4CB7-9962-444D0D7D5FAF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6911B-62F9-44BD-B64A-97356214E34D}" type="datetimeFigureOut">
              <a:rPr lang="nl-NL" smtClean="0"/>
              <a:t>10-9-2015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36C95-0839-4CB7-9962-444D0D7D5FA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6911B-62F9-44BD-B64A-97356214E34D}" type="datetimeFigureOut">
              <a:rPr lang="nl-NL" smtClean="0"/>
              <a:t>10-9-2015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36C95-0839-4CB7-9962-444D0D7D5FA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6911B-62F9-44BD-B64A-97356214E34D}" type="datetimeFigureOut">
              <a:rPr lang="nl-NL" smtClean="0"/>
              <a:t>10-9-2015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36C95-0839-4CB7-9962-444D0D7D5FA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6911B-62F9-44BD-B64A-97356214E34D}" type="datetimeFigureOut">
              <a:rPr lang="nl-NL" smtClean="0"/>
              <a:t>10-9-2015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36C95-0839-4CB7-9962-444D0D7D5FAF}" type="slidenum">
              <a:rPr lang="nl-NL" smtClean="0"/>
              <a:t>‹nr.›</a:t>
            </a:fld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6911B-62F9-44BD-B64A-97356214E34D}" type="datetimeFigureOut">
              <a:rPr lang="nl-NL" smtClean="0"/>
              <a:t>10-9-2015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36C95-0839-4CB7-9962-444D0D7D5FAF}" type="slidenum">
              <a:rPr lang="nl-NL" smtClean="0"/>
              <a:t>‹nr.›</a:t>
            </a:fld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4FE6911B-62F9-44BD-B64A-97356214E34D}" type="datetimeFigureOut">
              <a:rPr lang="nl-NL" smtClean="0"/>
              <a:t>10-9-2015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0DB36C95-0839-4CB7-9962-444D0D7D5FAF}" type="slidenum">
              <a:rPr lang="nl-NL" smtClean="0"/>
              <a:t>‹nr.›</a:t>
            </a:fld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RUIL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1772816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36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476672"/>
            <a:ext cx="7180442" cy="6024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79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7505" y="3068960"/>
            <a:ext cx="5400600" cy="3273227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55600" indent="-355600"/>
            <a:r>
              <a:rPr lang="nl-NL" dirty="0" smtClean="0"/>
              <a:t>Ruil in natura</a:t>
            </a:r>
          </a:p>
          <a:p>
            <a:pPr marL="355600" indent="-355600"/>
            <a:r>
              <a:rPr lang="nl-NL" dirty="0" smtClean="0"/>
              <a:t>Transacties vooral diensten</a:t>
            </a:r>
          </a:p>
          <a:p>
            <a:pPr marL="355600" indent="-355600">
              <a:buNone/>
            </a:pPr>
            <a:r>
              <a:rPr lang="nl-NL" dirty="0" smtClean="0"/>
              <a:t>-   	</a:t>
            </a:r>
            <a:r>
              <a:rPr lang="nl-NL" sz="2400" dirty="0" smtClean="0"/>
              <a:t>Mark </a:t>
            </a:r>
            <a:r>
              <a:rPr lang="nl-NL" sz="2400" dirty="0" smtClean="0"/>
              <a:t>repareert de fiets van </a:t>
            </a:r>
            <a:r>
              <a:rPr lang="nl-NL" sz="2400" dirty="0"/>
              <a:t>Andrea.</a:t>
            </a:r>
          </a:p>
          <a:p>
            <a:pPr marL="355600" indent="-355600">
              <a:buNone/>
            </a:pPr>
            <a:r>
              <a:rPr lang="nl-NL" sz="2400" dirty="0" smtClean="0"/>
              <a:t>-   	</a:t>
            </a:r>
            <a:r>
              <a:rPr lang="nl-NL" sz="2400" dirty="0" smtClean="0"/>
              <a:t>Andrea </a:t>
            </a:r>
            <a:r>
              <a:rPr lang="nl-NL" dirty="0" smtClean="0"/>
              <a:t>wast de kleding van </a:t>
            </a:r>
            <a:r>
              <a:rPr lang="nl-NL" sz="2400" dirty="0" smtClean="0"/>
              <a:t>Erik.</a:t>
            </a:r>
            <a:endParaRPr lang="nl-NL" sz="2400" dirty="0"/>
          </a:p>
          <a:p>
            <a:pPr marL="355600" indent="-355600">
              <a:buNone/>
            </a:pPr>
            <a:r>
              <a:rPr lang="nl-NL" sz="2400" dirty="0" smtClean="0"/>
              <a:t>-     </a:t>
            </a:r>
            <a:r>
              <a:rPr lang="nl-NL" sz="2400" dirty="0" smtClean="0"/>
              <a:t>Erik laat de hond uit van Ingrid.</a:t>
            </a:r>
            <a:endParaRPr lang="nl-NL" sz="2400" dirty="0"/>
          </a:p>
          <a:p>
            <a:pPr marL="355600" indent="-355600">
              <a:buNone/>
            </a:pPr>
            <a:r>
              <a:rPr lang="nl-NL" sz="2400" dirty="0" smtClean="0"/>
              <a:t>-     Ingrid </a:t>
            </a:r>
            <a:r>
              <a:rPr lang="nl-NL" sz="2400" dirty="0" smtClean="0"/>
              <a:t>maakt de kleding van Mark.</a:t>
            </a:r>
            <a:endParaRPr lang="nl-NL" sz="2400" dirty="0"/>
          </a:p>
          <a:p>
            <a:pPr marL="301943" lvl="1" indent="0">
              <a:buNone/>
            </a:pPr>
            <a:r>
              <a:rPr lang="nl-NL" sz="2200" dirty="0" smtClean="0"/>
              <a:t>  En </a:t>
            </a:r>
            <a:r>
              <a:rPr lang="nl-NL" sz="2200" dirty="0"/>
              <a:t>zo is het kringetje rond</a:t>
            </a:r>
            <a:r>
              <a:rPr lang="nl-NL" sz="2200" dirty="0" smtClean="0"/>
              <a:t>.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03648" y="338328"/>
            <a:ext cx="5904656" cy="858424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LETS – </a:t>
            </a:r>
            <a:r>
              <a:rPr lang="nl-N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local</a:t>
            </a: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exchange </a:t>
            </a:r>
            <a:r>
              <a:rPr lang="nl-N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trade</a:t>
            </a: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system</a:t>
            </a:r>
            <a:b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(alternatief geldsysteem)</a:t>
            </a: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4342" y="1556792"/>
            <a:ext cx="3347000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63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11560" y="1916832"/>
            <a:ext cx="7408333" cy="4137323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marL="355600" indent="-355600">
              <a:buNone/>
            </a:pPr>
            <a:r>
              <a:rPr lang="nl-NL" dirty="0"/>
              <a:t>• </a:t>
            </a:r>
            <a:r>
              <a:rPr lang="nl-NL" dirty="0" smtClean="0"/>
              <a:t>	om </a:t>
            </a:r>
            <a:r>
              <a:rPr lang="nl-NL" dirty="0"/>
              <a:t>nieuwe kennissen en vrienden te krijgen;</a:t>
            </a:r>
          </a:p>
          <a:p>
            <a:pPr marL="355600" indent="-355600">
              <a:buNone/>
            </a:pPr>
            <a:r>
              <a:rPr lang="nl-NL" dirty="0"/>
              <a:t>• </a:t>
            </a:r>
            <a:r>
              <a:rPr lang="nl-NL" dirty="0" smtClean="0"/>
              <a:t>	om </a:t>
            </a:r>
            <a:r>
              <a:rPr lang="nl-NL" dirty="0"/>
              <a:t>ongebruikte talenten in te zetten en te ontdekken;</a:t>
            </a:r>
          </a:p>
          <a:p>
            <a:pPr marL="355600" indent="-355600">
              <a:buNone/>
            </a:pPr>
            <a:r>
              <a:rPr lang="nl-NL" dirty="0"/>
              <a:t>• </a:t>
            </a:r>
            <a:r>
              <a:rPr lang="nl-NL" dirty="0" smtClean="0"/>
              <a:t>	om </a:t>
            </a:r>
            <a:r>
              <a:rPr lang="nl-NL" dirty="0"/>
              <a:t>wat je niet graag doet of niet goed kunt, door anderen te laten doen;</a:t>
            </a:r>
          </a:p>
          <a:p>
            <a:pPr marL="355600" indent="-355600">
              <a:buNone/>
            </a:pPr>
            <a:r>
              <a:rPr lang="nl-NL" dirty="0"/>
              <a:t>• </a:t>
            </a:r>
            <a:r>
              <a:rPr lang="nl-NL" dirty="0" smtClean="0"/>
              <a:t>	om </a:t>
            </a:r>
            <a:r>
              <a:rPr lang="nl-NL" dirty="0"/>
              <a:t>te doen wat je goed kunt, maar waar je gewoonlijk geen waardering voor krijgt;</a:t>
            </a:r>
          </a:p>
          <a:p>
            <a:pPr marL="355600" indent="-355600">
              <a:buNone/>
            </a:pPr>
            <a:r>
              <a:rPr lang="nl-NL" dirty="0"/>
              <a:t>• </a:t>
            </a:r>
            <a:r>
              <a:rPr lang="nl-NL" dirty="0" smtClean="0"/>
              <a:t>	om </a:t>
            </a:r>
            <a:r>
              <a:rPr lang="nl-NL" dirty="0"/>
              <a:t>verspilling van je kennis, kwaliteiten, ervaring en goederen tegen te gaan</a:t>
            </a:r>
            <a:r>
              <a:rPr lang="nl-NL" dirty="0" smtClean="0"/>
              <a:t>.</a:t>
            </a:r>
          </a:p>
          <a:p>
            <a:pPr>
              <a:buFont typeface="Arial" charset="0"/>
              <a:buChar char="•"/>
            </a:pPr>
            <a:r>
              <a:rPr lang="nl-NL" dirty="0" smtClean="0"/>
              <a:t>Last nut </a:t>
            </a:r>
            <a:r>
              <a:rPr lang="nl-NL" dirty="0" err="1" smtClean="0"/>
              <a:t>not</a:t>
            </a:r>
            <a:r>
              <a:rPr lang="nl-NL" dirty="0" smtClean="0"/>
              <a:t> </a:t>
            </a:r>
            <a:r>
              <a:rPr lang="nl-NL" dirty="0" err="1" smtClean="0"/>
              <a:t>least</a:t>
            </a:r>
            <a:r>
              <a:rPr lang="nl-NL" dirty="0" smtClean="0"/>
              <a:t>: gewoon “geld” verdienen om dingen te kunnen aanschaffen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30432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nl-NL" dirty="0" smtClean="0"/>
              <a:t>Waarom meedoen aan een LETS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38371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146456"/>
          </a:xfrm>
        </p:spPr>
        <p:txBody>
          <a:bodyPr/>
          <a:lstStyle/>
          <a:p>
            <a:r>
              <a:rPr lang="nl-NL" dirty="0" smtClean="0"/>
              <a:t>Voorbeeld LETS particulieren</a:t>
            </a:r>
            <a:endParaRPr lang="nl-NL" dirty="0"/>
          </a:p>
        </p:txBody>
      </p:sp>
      <p:sp>
        <p:nvSpPr>
          <p:cNvPr id="3" name="Rechthoek 2"/>
          <p:cNvSpPr/>
          <p:nvPr/>
        </p:nvSpPr>
        <p:spPr>
          <a:xfrm>
            <a:off x="2267744" y="191683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dirty="0" err="1"/>
              <a:t>https</a:t>
            </a:r>
            <a:r>
              <a:rPr lang="nl-NL" dirty="0"/>
              <a:t>://</a:t>
            </a:r>
            <a:r>
              <a:rPr lang="nl-NL" dirty="0" err="1"/>
              <a:t>www.youtube.com</a:t>
            </a:r>
            <a:r>
              <a:rPr lang="nl-NL" dirty="0"/>
              <a:t>/</a:t>
            </a:r>
            <a:r>
              <a:rPr lang="nl-NL" dirty="0" err="1"/>
              <a:t>watch?v</a:t>
            </a:r>
            <a:r>
              <a:rPr lang="nl-NL" dirty="0"/>
              <a:t>=9y9R0v96K48</a:t>
            </a:r>
          </a:p>
        </p:txBody>
      </p:sp>
    </p:spTree>
    <p:extLst>
      <p:ext uri="{BB962C8B-B14F-4D97-AF65-F5344CB8AC3E}">
        <p14:creationId xmlns:p14="http://schemas.microsoft.com/office/powerpoint/2010/main" val="401811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1520" y="1700808"/>
            <a:ext cx="6192688" cy="345069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nl-NL" dirty="0" smtClean="0"/>
              <a:t>Wetsregels om eigendomsrechten te beschermen</a:t>
            </a:r>
          </a:p>
          <a:p>
            <a:r>
              <a:rPr lang="nl-NL" dirty="0" smtClean="0"/>
              <a:t>Geestelijk of intellectueel eigendom: schrijvers, componisten, musici, uitvinders</a:t>
            </a:r>
          </a:p>
          <a:p>
            <a:r>
              <a:rPr lang="nl-NL" dirty="0" smtClean="0"/>
              <a:t>Octrooi of patent</a:t>
            </a:r>
          </a:p>
          <a:p>
            <a:r>
              <a:rPr lang="nl-NL" dirty="0" smtClean="0"/>
              <a:t>Buma/Stemra</a:t>
            </a:r>
          </a:p>
          <a:p>
            <a:r>
              <a:rPr lang="nl-NL" dirty="0" smtClean="0"/>
              <a:t>Privaat eigendom (terrein, huis, goederen)</a:t>
            </a:r>
          </a:p>
          <a:p>
            <a:r>
              <a:rPr lang="nl-NL" dirty="0" smtClean="0"/>
              <a:t>Dit alles leidt tot transactiekosten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58424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nl-NL" dirty="0" smtClean="0"/>
              <a:t>Wat heeft een ruileconomie nodig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1700808"/>
            <a:ext cx="2411760" cy="3407159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301208"/>
            <a:ext cx="2700412" cy="147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728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olfvorm">
  <a:themeElements>
    <a:clrScheme name="Golfv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Golfv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Golfv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535</TotalTime>
  <Words>66</Words>
  <Application>Microsoft Office PowerPoint</Application>
  <PresentationFormat>Diavoorstelling (4:3)</PresentationFormat>
  <Paragraphs>25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0" baseType="lpstr">
      <vt:lpstr>Arial</vt:lpstr>
      <vt:lpstr>Candara</vt:lpstr>
      <vt:lpstr>Symbol</vt:lpstr>
      <vt:lpstr>Golfvorm</vt:lpstr>
      <vt:lpstr>RUIL</vt:lpstr>
      <vt:lpstr>PowerPoint-presentatie</vt:lpstr>
      <vt:lpstr>LETS – local exchange trade system (alternatief geldsysteem)</vt:lpstr>
      <vt:lpstr>Waarom meedoen aan een LETS</vt:lpstr>
      <vt:lpstr>Voorbeeld LETS particulieren</vt:lpstr>
      <vt:lpstr>Wat heeft een ruileconomie nodig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 Vermeulen</dc:creator>
  <cp:lastModifiedBy>Vermeulen, H.</cp:lastModifiedBy>
  <cp:revision>15</cp:revision>
  <dcterms:created xsi:type="dcterms:W3CDTF">2013-09-01T14:55:43Z</dcterms:created>
  <dcterms:modified xsi:type="dcterms:W3CDTF">2015-09-10T08:11:02Z</dcterms:modified>
</cp:coreProperties>
</file>