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F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/>
    <p:restoredTop sz="94658"/>
  </p:normalViewPr>
  <p:slideViewPr>
    <p:cSldViewPr snapToGrid="0" snapToObjects="1">
      <p:cViewPr>
        <p:scale>
          <a:sx n="67" d="100"/>
          <a:sy n="67" d="100"/>
        </p:scale>
        <p:origin x="184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CC469-12F1-744F-926A-14ED54FB9077}" type="datetimeFigureOut">
              <a:rPr lang="nl-NL" smtClean="0"/>
              <a:t>25-04-19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A4ED8-009C-E54E-98FC-DB626111EF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5998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24809-EADE-B54E-AC24-A57704847DBC}" type="datetime1">
              <a:rPr lang="nl-NL" smtClean="0"/>
              <a:t>25-04-19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B355-E224-004F-B4EA-6CC0B2F87A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9998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8161-5DCB-BF45-A33B-99AFE649EA6B}" type="datetime1">
              <a:rPr lang="nl-NL" smtClean="0"/>
              <a:t>25-04-19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B355-E224-004F-B4EA-6CC0B2F87A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7538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0207-662E-E442-96E9-A0B4A942A0B3}" type="datetime1">
              <a:rPr lang="nl-NL" smtClean="0"/>
              <a:t>25-04-19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B355-E224-004F-B4EA-6CC0B2F87A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3417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AF239-E395-7747-AAA4-3E101C8B59A8}" type="datetime1">
              <a:rPr lang="nl-NL" smtClean="0"/>
              <a:t>25-04-19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B355-E224-004F-B4EA-6CC0B2F87AFD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3169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AF8B-2072-934A-AC57-0C2D59AE89AC}" type="datetime1">
              <a:rPr lang="nl-NL" smtClean="0"/>
              <a:t>25-04-19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B355-E224-004F-B4EA-6CC0B2F87A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5128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EE7E-E23A-4446-9A4C-44348DDD6D3F}" type="datetime1">
              <a:rPr lang="nl-NL" smtClean="0"/>
              <a:t>25-04-19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B355-E224-004F-B4EA-6CC0B2F87A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7637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1605B-BF14-D54D-8F2A-6757FDDD44AA}" type="datetime1">
              <a:rPr lang="nl-NL" smtClean="0"/>
              <a:t>25-04-19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B355-E224-004F-B4EA-6CC0B2F87A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064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E468-4D89-A448-BBD9-1386699BF2A4}" type="datetime1">
              <a:rPr lang="nl-NL" smtClean="0"/>
              <a:t>25-04-19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B355-E224-004F-B4EA-6CC0B2F87A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7985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50E2-4716-E441-ADC0-56015FCA20AC}" type="datetime1">
              <a:rPr lang="nl-NL" smtClean="0"/>
              <a:t>25-04-19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B355-E224-004F-B4EA-6CC0B2F87A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6109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B087B-BF66-B04C-AA45-BB5CDC9B628D}" type="datetime1">
              <a:rPr lang="nl-NL" smtClean="0"/>
              <a:t>25-04-19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B355-E224-004F-B4EA-6CC0B2F87A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7709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290B2-F83A-4346-85DB-05FE9B6FFD0C}" type="datetime1">
              <a:rPr lang="nl-NL" smtClean="0"/>
              <a:t>25-04-19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B355-E224-004F-B4EA-6CC0B2F87A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1007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6456-616C-AA42-A76E-D564CAA9A05D}" type="datetime1">
              <a:rPr lang="nl-NL" smtClean="0"/>
              <a:t>25-04-19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B355-E224-004F-B4EA-6CC0B2F87A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668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795C-3C4A-5747-AD15-E06F7E86D90E}" type="datetime1">
              <a:rPr lang="nl-NL" smtClean="0"/>
              <a:t>25-04-19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B355-E224-004F-B4EA-6CC0B2F87A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082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7F82-4BE3-9E45-9A86-2EE613165979}" type="datetime1">
              <a:rPr lang="nl-NL" smtClean="0"/>
              <a:t>25-04-19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B355-E224-004F-B4EA-6CC0B2F87A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8026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CAB3-BC85-F746-9E42-0C52891E914F}" type="datetime1">
              <a:rPr lang="nl-NL" smtClean="0"/>
              <a:t>25-04-19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B355-E224-004F-B4EA-6CC0B2F87A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26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C6CE1-14C2-5842-ABDC-29127883D9EC}" type="datetime1">
              <a:rPr lang="nl-NL" smtClean="0"/>
              <a:t>25-04-19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B355-E224-004F-B4EA-6CC0B2F87A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6260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F47CB-5D61-DB4D-B0D6-F78C20E63ED5}" type="datetime1">
              <a:rPr lang="nl-NL" smtClean="0"/>
              <a:t>25-04-19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B355-E224-004F-B4EA-6CC0B2F87A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7168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0FFB6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B541CE5-CFB0-C643-98E0-3A41B0AF01E6}" type="datetime1">
              <a:rPr lang="nl-NL" smtClean="0"/>
              <a:t>25-04-19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l-NL"/>
              <a:t>Economie Integraal vwo (Hans Vermeulen)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323B355-E224-004F-B4EA-6CC0B2F87A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145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255FDEC-FB0F-0844-9E17-CB4632B2D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824" y="6223131"/>
            <a:ext cx="6672887" cy="365125"/>
          </a:xfrm>
        </p:spPr>
        <p:txBody>
          <a:bodyPr/>
          <a:lstStyle/>
          <a:p>
            <a:r>
              <a:rPr lang="nl-NL" dirty="0"/>
              <a:t>Economie Integraal vwo (Hans Vermeulen)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A0580D0-BC77-8242-9E6B-B105DB0D3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2159" y="6342258"/>
            <a:ext cx="764215" cy="365125"/>
          </a:xfrm>
        </p:spPr>
        <p:txBody>
          <a:bodyPr/>
          <a:lstStyle/>
          <a:p>
            <a:fld id="{8323B355-E224-004F-B4EA-6CC0B2F87AFD}" type="slidenum">
              <a:rPr lang="nl-NL" smtClean="0"/>
              <a:t>1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923A811-4164-F64C-A0C7-316401D85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876" y="577719"/>
            <a:ext cx="10318124" cy="5378239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B0AD2277-3F0D-5744-BFC8-8E42C5AE98A5}"/>
              </a:ext>
            </a:extLst>
          </p:cNvPr>
          <p:cNvSpPr txBox="1"/>
          <p:nvPr/>
        </p:nvSpPr>
        <p:spPr>
          <a:xfrm>
            <a:off x="4419600" y="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5.3 Monopolistische concurrentie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E0F0B86-0CEB-6B47-A8BC-9A0BDCB5E870}"/>
              </a:ext>
            </a:extLst>
          </p:cNvPr>
          <p:cNvSpPr txBox="1"/>
          <p:nvPr/>
        </p:nvSpPr>
        <p:spPr>
          <a:xfrm>
            <a:off x="190500" y="1619250"/>
            <a:ext cx="2133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Veel aanbieders</a:t>
            </a:r>
          </a:p>
          <a:p>
            <a:endParaRPr lang="nl-NL" dirty="0"/>
          </a:p>
          <a:p>
            <a:r>
              <a:rPr lang="nl-NL" dirty="0"/>
              <a:t>Heterogene producten</a:t>
            </a:r>
          </a:p>
          <a:p>
            <a:endParaRPr lang="nl-NL" dirty="0"/>
          </a:p>
          <a:p>
            <a:r>
              <a:rPr lang="nl-NL" dirty="0"/>
              <a:t>Gemakkelijke toetreding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5E8F664-B859-6D45-BFEA-BEA4E46BCE2F}"/>
              </a:ext>
            </a:extLst>
          </p:cNvPr>
          <p:cNvSpPr txBox="1"/>
          <p:nvPr/>
        </p:nvSpPr>
        <p:spPr>
          <a:xfrm>
            <a:off x="4419600" y="14097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Korte termijn</a:t>
            </a:r>
          </a:p>
          <a:p>
            <a:r>
              <a:rPr lang="nl-NL" sz="2400" dirty="0"/>
              <a:t>(winst)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69A860B-2835-DD49-9569-E9D2E520CF2B}"/>
              </a:ext>
            </a:extLst>
          </p:cNvPr>
          <p:cNvSpPr txBox="1"/>
          <p:nvPr/>
        </p:nvSpPr>
        <p:spPr>
          <a:xfrm>
            <a:off x="9582150" y="1466850"/>
            <a:ext cx="197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Lange termijn</a:t>
            </a:r>
          </a:p>
          <a:p>
            <a:r>
              <a:rPr lang="nl-NL" sz="2400" dirty="0"/>
              <a:t>(geen winst)</a:t>
            </a:r>
          </a:p>
        </p:txBody>
      </p:sp>
    </p:spTree>
    <p:extLst>
      <p:ext uri="{BB962C8B-B14F-4D97-AF65-F5344CB8AC3E}">
        <p14:creationId xmlns:p14="http://schemas.microsoft.com/office/powerpoint/2010/main" val="331076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7EDE0377-24F8-6249-A473-48B3DEACB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6113" y="6231097"/>
            <a:ext cx="6672887" cy="365125"/>
          </a:xfrm>
        </p:spPr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488ED9C-F824-CE4A-8B25-2289D89E7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2611" y="6248400"/>
            <a:ext cx="764215" cy="365125"/>
          </a:xfrm>
        </p:spPr>
        <p:txBody>
          <a:bodyPr/>
          <a:lstStyle/>
          <a:p>
            <a:fld id="{8323B355-E224-004F-B4EA-6CC0B2F87AFD}" type="slidenum">
              <a:rPr lang="nl-NL" smtClean="0"/>
              <a:t>2</a:t>
            </a:fld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B3F09B5-15B6-144E-906B-F848F511B141}"/>
              </a:ext>
            </a:extLst>
          </p:cNvPr>
          <p:cNvSpPr txBox="1"/>
          <p:nvPr/>
        </p:nvSpPr>
        <p:spPr>
          <a:xfrm>
            <a:off x="4419600" y="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5.3 Monopolistische concurrentie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814256C-18F9-FF43-A1A8-5872947CC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384" y="1277964"/>
            <a:ext cx="10004951" cy="4798986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5F34A6FC-04B1-1D49-A5CE-B714A9F8D938}"/>
              </a:ext>
            </a:extLst>
          </p:cNvPr>
          <p:cNvSpPr txBox="1"/>
          <p:nvPr/>
        </p:nvSpPr>
        <p:spPr>
          <a:xfrm>
            <a:off x="2457450" y="685800"/>
            <a:ext cx="7838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Prijszetter met toe- en afnemende meeropbrengsten</a:t>
            </a:r>
          </a:p>
        </p:txBody>
      </p:sp>
    </p:spTree>
    <p:extLst>
      <p:ext uri="{BB962C8B-B14F-4D97-AF65-F5344CB8AC3E}">
        <p14:creationId xmlns:p14="http://schemas.microsoft.com/office/powerpoint/2010/main" val="575363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B2B2EE43-7801-1C4E-827D-18DA003AA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74" y="6245225"/>
            <a:ext cx="6672887" cy="365125"/>
          </a:xfrm>
        </p:spPr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D2D1729-D0FD-F041-84F4-3AA26D729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6238037"/>
            <a:ext cx="764215" cy="365125"/>
          </a:xfrm>
        </p:spPr>
        <p:txBody>
          <a:bodyPr/>
          <a:lstStyle/>
          <a:p>
            <a:fld id="{8323B355-E224-004F-B4EA-6CC0B2F87AFD}" type="slidenum">
              <a:rPr lang="nl-NL" smtClean="0"/>
              <a:t>3</a:t>
            </a:fld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0D501CD-C075-3142-8F2C-6FC85C39F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1" y="616043"/>
            <a:ext cx="10173326" cy="544715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97B27193-EDB4-C54D-AC56-9C258204DF43}"/>
              </a:ext>
            </a:extLst>
          </p:cNvPr>
          <p:cNvSpPr txBox="1"/>
          <p:nvPr/>
        </p:nvSpPr>
        <p:spPr>
          <a:xfrm>
            <a:off x="4419600" y="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5.3 Monopolistische concurrentie</a:t>
            </a:r>
          </a:p>
        </p:txBody>
      </p:sp>
    </p:spTree>
    <p:extLst>
      <p:ext uri="{BB962C8B-B14F-4D97-AF65-F5344CB8AC3E}">
        <p14:creationId xmlns:p14="http://schemas.microsoft.com/office/powerpoint/2010/main" val="13571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FF56D8ED-60AF-0347-8C5B-D740174AA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356" y="6248400"/>
            <a:ext cx="2648576" cy="365125"/>
          </a:xfrm>
        </p:spPr>
        <p:txBody>
          <a:bodyPr/>
          <a:lstStyle/>
          <a:p>
            <a:r>
              <a:rPr lang="nl-NL" dirty="0"/>
              <a:t>Economie Integraal vwo (Hans Vermeulen)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9AB9670-4AC3-054F-A5ED-649B3E656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47361" y="6248400"/>
            <a:ext cx="764215" cy="365125"/>
          </a:xfrm>
        </p:spPr>
        <p:txBody>
          <a:bodyPr/>
          <a:lstStyle/>
          <a:p>
            <a:fld id="{8323B355-E224-004F-B4EA-6CC0B2F87AFD}" type="slidenum">
              <a:rPr lang="nl-NL" smtClean="0"/>
              <a:t>4</a:t>
            </a:fld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B7AC6F2-CE2E-9242-AA37-AA3C20AB5544}"/>
              </a:ext>
            </a:extLst>
          </p:cNvPr>
          <p:cNvSpPr txBox="1"/>
          <p:nvPr/>
        </p:nvSpPr>
        <p:spPr>
          <a:xfrm>
            <a:off x="5143500" y="147935"/>
            <a:ext cx="3033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5.3 Oligopolie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0B0E5C9-75CB-A94F-B09D-D8CA335F2EEB}"/>
              </a:ext>
            </a:extLst>
          </p:cNvPr>
          <p:cNvSpPr txBox="1"/>
          <p:nvPr/>
        </p:nvSpPr>
        <p:spPr>
          <a:xfrm>
            <a:off x="7353926" y="682185"/>
            <a:ext cx="4057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Geknikte prijsafzetcurve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86D8E7D-6998-6340-9018-106319CB6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550" y="1143850"/>
            <a:ext cx="4979026" cy="457030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277E795C-A81F-F441-A681-B5A5B3F1FF63}"/>
              </a:ext>
            </a:extLst>
          </p:cNvPr>
          <p:cNvSpPr txBox="1"/>
          <p:nvPr/>
        </p:nvSpPr>
        <p:spPr>
          <a:xfrm>
            <a:off x="177007" y="674400"/>
            <a:ext cx="565785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200" dirty="0"/>
          </a:p>
          <a:p>
            <a:r>
              <a:rPr lang="nl-NL" sz="2200" dirty="0"/>
              <a:t>Weinig aanbieders, meestal heterogeen product en moeilijke toetreding.</a:t>
            </a:r>
          </a:p>
          <a:p>
            <a:r>
              <a:rPr lang="nl-NL" sz="2200" dirty="0"/>
              <a:t>Uitgangssituatie is Po en </a:t>
            </a:r>
            <a:r>
              <a:rPr lang="nl-NL" sz="2200" dirty="0" err="1"/>
              <a:t>Qo</a:t>
            </a:r>
            <a:endParaRPr lang="nl-NL" sz="2200" dirty="0"/>
          </a:p>
          <a:p>
            <a:endParaRPr lang="nl-NL" sz="2200" dirty="0"/>
          </a:p>
          <a:p>
            <a:r>
              <a:rPr lang="nl-NL" sz="2200" dirty="0"/>
              <a:t>Stel de oligopolist verhoogt prijs naar P2. Concurrenten volgen niet en zijn afzet daalt sterk naar Q2. Gevolg is dat de omzet daalt.</a:t>
            </a:r>
          </a:p>
          <a:p>
            <a:endParaRPr lang="nl-NL" sz="2200" dirty="0"/>
          </a:p>
          <a:p>
            <a:r>
              <a:rPr lang="nl-NL" sz="2200" dirty="0"/>
              <a:t>Stel de oligopolist verlaagt prijs naar P1. Concurrenten volgen direct en zijn afzet stijgt maar een beetje naar Q1. Gevolg is dat de omzet ook nu weer daalt.</a:t>
            </a:r>
          </a:p>
          <a:p>
            <a:endParaRPr lang="nl-NL" sz="2200" dirty="0"/>
          </a:p>
          <a:p>
            <a:r>
              <a:rPr lang="nl-NL" sz="2200" dirty="0"/>
              <a:t>Conclusie: er zal weinig prijsconcurrentie zijn</a:t>
            </a:r>
          </a:p>
          <a:p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307973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E9876F3E-48E8-2F4E-930E-C82A8E6DF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106" y="6081712"/>
            <a:ext cx="6672887" cy="365125"/>
          </a:xfrm>
        </p:spPr>
        <p:txBody>
          <a:bodyPr/>
          <a:lstStyle/>
          <a:p>
            <a:r>
              <a:rPr lang="nl-NL" dirty="0"/>
              <a:t>Economie Integraal vwo (Hans Vermeulen)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00E58E0-ECD5-4D43-BEFE-611B6F28C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47361" y="6264274"/>
            <a:ext cx="764215" cy="365125"/>
          </a:xfrm>
        </p:spPr>
        <p:txBody>
          <a:bodyPr/>
          <a:lstStyle/>
          <a:p>
            <a:fld id="{8323B355-E224-004F-B4EA-6CC0B2F87AFD}" type="slidenum">
              <a:rPr lang="nl-NL" smtClean="0"/>
              <a:t>5</a:t>
            </a:fld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FA8D687-5CE7-B146-A6F6-7E9068B10F71}"/>
              </a:ext>
            </a:extLst>
          </p:cNvPr>
          <p:cNvSpPr txBox="1"/>
          <p:nvPr/>
        </p:nvSpPr>
        <p:spPr>
          <a:xfrm>
            <a:off x="5143500" y="1"/>
            <a:ext cx="4057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5.3 Oligopolie  prijsstarheid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AD5F56D-4F6A-4442-85C1-5A32B7F4C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130300"/>
            <a:ext cx="4705350" cy="452912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42C4333-1F9E-3148-B2FF-05935E00B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0" y="1130300"/>
            <a:ext cx="7063033" cy="4529120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2EEFDF23-7D60-7D4A-A926-C25158A76E1E}"/>
              </a:ext>
            </a:extLst>
          </p:cNvPr>
          <p:cNvSpPr txBox="1"/>
          <p:nvPr/>
        </p:nvSpPr>
        <p:spPr>
          <a:xfrm>
            <a:off x="7524750" y="2095500"/>
            <a:ext cx="590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GO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86022AF-68F9-F349-922C-F0D86A152FF5}"/>
              </a:ext>
            </a:extLst>
          </p:cNvPr>
          <p:cNvSpPr txBox="1"/>
          <p:nvPr/>
        </p:nvSpPr>
        <p:spPr>
          <a:xfrm>
            <a:off x="10153650" y="3981450"/>
            <a:ext cx="628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GO</a:t>
            </a:r>
          </a:p>
        </p:txBody>
      </p:sp>
      <p:sp>
        <p:nvSpPr>
          <p:cNvPr id="16" name="Vierkante haak links 15">
            <a:extLst>
              <a:ext uri="{FF2B5EF4-FFF2-40B4-BE49-F238E27FC236}">
                <a16:creationId xmlns:a16="http://schemas.microsoft.com/office/drawing/2014/main" id="{4EE57056-3720-164F-AD0E-E4E79A863903}"/>
              </a:ext>
            </a:extLst>
          </p:cNvPr>
          <p:cNvSpPr/>
          <p:nvPr/>
        </p:nvSpPr>
        <p:spPr>
          <a:xfrm>
            <a:off x="7936231" y="3124200"/>
            <a:ext cx="45719" cy="139065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607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theme/theme1.xml><?xml version="1.0" encoding="utf-8"?>
<a:theme xmlns:a="http://schemas.openxmlformats.org/drawingml/2006/main" name="Druppel">
  <a:themeElements>
    <a:clrScheme name="Druppel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uppel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uppe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{588A6C3D-7FF5-1143-9EB2-F3893E7F9256}tf10001073</Template>
  <TotalTime>48</TotalTime>
  <Words>160</Words>
  <Application>Microsoft Macintosh PowerPoint</Application>
  <PresentationFormat>Breedbeeld</PresentationFormat>
  <Paragraphs>37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Tw Cen MT</vt:lpstr>
      <vt:lpstr>Druppel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 User</dc:creator>
  <cp:lastModifiedBy>Microsoft Office User</cp:lastModifiedBy>
  <cp:revision>4</cp:revision>
  <dcterms:created xsi:type="dcterms:W3CDTF">2019-04-25T07:44:15Z</dcterms:created>
  <dcterms:modified xsi:type="dcterms:W3CDTF">2019-04-25T08:32:16Z</dcterms:modified>
</cp:coreProperties>
</file>